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89" d="100"/>
          <a:sy n="89" d="100"/>
        </p:scale>
        <p:origin x="413" y="77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28/11/2020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xmlns="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xmlns="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xmlns="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xmlns="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28/11/2020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28/11/2020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28/11/2020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28/11/2020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xmlns="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28/11/2020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28/11/2020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28/11/2020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xmlns="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xmlns="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xmlns="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xmlns="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xmlns="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xmlns="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xmlns="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xmlns="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lnSpcReduction="1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28/11/2020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" pitchFamily="2" charset="77"/>
              </a:rPr>
              <a:t>Lorem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</a:p>
          <a:p>
            <a:r>
              <a:rPr lang="fr-FR" sz="1400" dirty="0">
                <a:latin typeface="FFF Equipe" pitchFamily="2" charset="77"/>
              </a:rPr>
              <a:t>rem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28/11/2020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xmlns="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19299</TotalTime>
  <Words>233</Words>
  <Application>Microsoft Office PowerPoint</Application>
  <PresentationFormat>Grand écran</PresentationFormat>
  <Paragraphs>40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LE YONDRE Philippe</cp:lastModifiedBy>
  <cp:revision>104</cp:revision>
  <dcterms:created xsi:type="dcterms:W3CDTF">2018-12-08T14:21:44Z</dcterms:created>
  <dcterms:modified xsi:type="dcterms:W3CDTF">2020-11-28T15:51:27Z</dcterms:modified>
</cp:coreProperties>
</file>